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1A608507-0249-4F35-A7CF-BB6016C4E7C4}" type="datetimeFigureOut">
              <a:rPr lang="en-US" smtClean="0"/>
              <a:t>5/26/2015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C9307129-C870-48E4-B94C-6D2E8477A2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endParaRPr lang="en-US" dirty="0" smtClean="0"/>
          </a:p>
          <a:p>
            <a:r>
              <a:rPr lang="en-US" dirty="0" smtClean="0"/>
              <a:t>Et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passé </a:t>
            </a:r>
            <a:r>
              <a:rPr lang="en-US" dirty="0" err="1" smtClean="0"/>
              <a:t>composé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5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étapes</a:t>
            </a:r>
            <a:r>
              <a:rPr lang="en-US" dirty="0" smtClean="0"/>
              <a:t> (The steps)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869680" cy="5559552"/>
          </a:xfrm>
        </p:spPr>
        <p:txBody>
          <a:bodyPr>
            <a:normAutofit lnSpcReduction="10000"/>
          </a:bodyPr>
          <a:lstStyle/>
          <a:p>
            <a:pPr marL="454914" indent="-457200">
              <a:buFont typeface="+mj-lt"/>
              <a:buAutoNum type="arabicPeriod"/>
            </a:pPr>
            <a:r>
              <a:rPr lang="fr-CA" dirty="0" smtClean="0">
                <a:sym typeface="Wingdings" pitchFamily="2" charset="2"/>
              </a:rPr>
              <a:t>Conjuguez la forme correcte du verbe « avoir » dans le premier tiret (first </a:t>
            </a:r>
            <a:r>
              <a:rPr lang="fr-CA" dirty="0" err="1" smtClean="0">
                <a:sym typeface="Wingdings" pitchFamily="2" charset="2"/>
              </a:rPr>
              <a:t>blank</a:t>
            </a:r>
            <a:r>
              <a:rPr lang="fr-CA" dirty="0" smtClean="0">
                <a:sym typeface="Wingdings" pitchFamily="2" charset="2"/>
              </a:rPr>
              <a:t>).</a:t>
            </a:r>
          </a:p>
          <a:p>
            <a:pPr marL="454914" indent="-457200">
              <a:buFont typeface="+mj-lt"/>
              <a:buAutoNum type="arabicPeriod"/>
            </a:pPr>
            <a:endParaRPr lang="fr-CA" dirty="0" smtClean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r>
              <a:rPr lang="fr-CA" dirty="0" smtClean="0"/>
              <a:t>Regardez </a:t>
            </a:r>
            <a:r>
              <a:rPr lang="fr-CA" dirty="0"/>
              <a:t>l’infinitif (the </a:t>
            </a:r>
            <a:r>
              <a:rPr lang="fr-CA" dirty="0" err="1"/>
              <a:t>unchanged</a:t>
            </a:r>
            <a:r>
              <a:rPr lang="fr-CA" dirty="0"/>
              <a:t> </a:t>
            </a:r>
            <a:r>
              <a:rPr lang="fr-CA" dirty="0" smtClean="0"/>
              <a:t>verbe </a:t>
            </a:r>
            <a:r>
              <a:rPr lang="fr-CA" dirty="0"/>
              <a:t>- in </a:t>
            </a:r>
            <a:r>
              <a:rPr lang="fr-CA" dirty="0" err="1"/>
              <a:t>brackets</a:t>
            </a:r>
            <a:r>
              <a:rPr lang="fr-CA" dirty="0"/>
              <a:t> </a:t>
            </a:r>
            <a:r>
              <a:rPr lang="fr-CA" dirty="0" err="1"/>
              <a:t>usually</a:t>
            </a:r>
            <a:r>
              <a:rPr lang="fr-CA" dirty="0"/>
              <a:t>). Est-ce que c’est un verbe régulier ou irrégulier?</a:t>
            </a:r>
          </a:p>
          <a:p>
            <a:pPr lvl="1"/>
            <a:r>
              <a:rPr lang="fr-CA" dirty="0" smtClean="0"/>
              <a:t>Consultez votre liste </a:t>
            </a:r>
            <a:r>
              <a:rPr lang="fr-CA" dirty="0"/>
              <a:t>de tous les verbes irréguliers. Est-ce que le verbe est dans la liste?</a:t>
            </a:r>
          </a:p>
          <a:p>
            <a:pPr lvl="2">
              <a:buFont typeface="Wingdings" pitchFamily="2" charset="2"/>
              <a:buChar char="Ø"/>
            </a:pPr>
            <a:r>
              <a:rPr lang="fr-CA" b="1" u="sng" dirty="0"/>
              <a:t>Non</a:t>
            </a:r>
            <a:r>
              <a:rPr lang="fr-CA" dirty="0"/>
              <a:t> </a:t>
            </a:r>
            <a:r>
              <a:rPr lang="fr-CA" dirty="0">
                <a:sym typeface="Wingdings" pitchFamily="2" charset="2"/>
              </a:rPr>
              <a:t> c’est un verbe </a:t>
            </a:r>
            <a:r>
              <a:rPr lang="fr-CA" b="1" u="sng" dirty="0" smtClean="0">
                <a:sym typeface="Wingdings" pitchFamily="2" charset="2"/>
              </a:rPr>
              <a:t>régulier</a:t>
            </a:r>
            <a:r>
              <a:rPr lang="fr-CA" dirty="0" smtClean="0">
                <a:sym typeface="Wingdings" pitchFamily="2" charset="2"/>
              </a:rPr>
              <a:t>, </a:t>
            </a:r>
            <a:r>
              <a:rPr lang="fr-CA" i="1" dirty="0" smtClean="0">
                <a:sym typeface="Wingdings" pitchFamily="2" charset="2"/>
              </a:rPr>
              <a:t>va à l’étape 3</a:t>
            </a:r>
            <a:r>
              <a:rPr lang="fr-CA" dirty="0" smtClean="0">
                <a:sym typeface="Wingdings" pitchFamily="2" charset="2"/>
              </a:rPr>
              <a:t>.</a:t>
            </a:r>
            <a:endParaRPr lang="fr-CA" dirty="0">
              <a:sym typeface="Wingdings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r-CA" b="1" u="sng" dirty="0">
                <a:sym typeface="Wingdings" pitchFamily="2" charset="2"/>
              </a:rPr>
              <a:t>Oui</a:t>
            </a:r>
            <a:r>
              <a:rPr lang="fr-CA" dirty="0">
                <a:sym typeface="Wingdings" pitchFamily="2" charset="2"/>
              </a:rPr>
              <a:t>  c’est un verbe </a:t>
            </a:r>
            <a:r>
              <a:rPr lang="fr-CA" b="1" u="sng" dirty="0" smtClean="0">
                <a:sym typeface="Wingdings" pitchFamily="2" charset="2"/>
              </a:rPr>
              <a:t>irrégulier</a:t>
            </a:r>
            <a:r>
              <a:rPr lang="fr-CA" dirty="0" smtClean="0">
                <a:sym typeface="Wingdings" pitchFamily="2" charset="2"/>
              </a:rPr>
              <a:t>, </a:t>
            </a:r>
            <a:r>
              <a:rPr lang="fr-CA" i="1" dirty="0" smtClean="0">
                <a:sym typeface="Wingdings" pitchFamily="2" charset="2"/>
              </a:rPr>
              <a:t>va à l’étape 4</a:t>
            </a:r>
            <a:r>
              <a:rPr lang="fr-CA" dirty="0" smtClean="0">
                <a:sym typeface="Wingdings" pitchFamily="2" charset="2"/>
              </a:rPr>
              <a:t>.</a:t>
            </a:r>
          </a:p>
          <a:p>
            <a:pPr lvl="2">
              <a:buFont typeface="Wingdings" pitchFamily="2" charset="2"/>
              <a:buChar char="Ø"/>
            </a:pPr>
            <a:endParaRPr lang="fr-CA" dirty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r>
              <a:rPr lang="fr-CA" dirty="0" smtClean="0">
                <a:sym typeface="Wingdings" pitchFamily="2" charset="2"/>
              </a:rPr>
              <a:t>Suivez la formule pour les participes passés des verbes réguliers:</a:t>
            </a:r>
          </a:p>
          <a:p>
            <a:pPr marL="0" indent="0" algn="ctr">
              <a:buNone/>
            </a:pPr>
            <a:r>
              <a:rPr lang="fr-CA" dirty="0" smtClean="0">
                <a:sym typeface="Wingdings" pitchFamily="2" charset="2"/>
              </a:rPr>
              <a:t>-er  é		-</a:t>
            </a:r>
            <a:r>
              <a:rPr lang="fr-CA" dirty="0" err="1" smtClean="0">
                <a:sym typeface="Wingdings" pitchFamily="2" charset="2"/>
              </a:rPr>
              <a:t>ir</a:t>
            </a:r>
            <a:r>
              <a:rPr lang="fr-CA" dirty="0" smtClean="0">
                <a:sym typeface="Wingdings" pitchFamily="2" charset="2"/>
              </a:rPr>
              <a:t>  i			-</a:t>
            </a:r>
            <a:r>
              <a:rPr lang="fr-CA" dirty="0" err="1" smtClean="0">
                <a:sym typeface="Wingdings" pitchFamily="2" charset="2"/>
              </a:rPr>
              <a:t>re</a:t>
            </a:r>
            <a:r>
              <a:rPr lang="fr-CA" dirty="0" smtClean="0">
                <a:sym typeface="Wingdings" pitchFamily="2" charset="2"/>
              </a:rPr>
              <a:t>  u</a:t>
            </a:r>
          </a:p>
          <a:p>
            <a:pPr marL="0" indent="0" algn="ctr">
              <a:buNone/>
            </a:pPr>
            <a:endParaRPr lang="fr-CA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fr-CA" dirty="0" smtClean="0">
                <a:sym typeface="Wingdings" pitchFamily="2" charset="2"/>
              </a:rPr>
              <a:t>Utilisez la liste des verbe irréguliers pour trouver le participe passé correct.</a:t>
            </a:r>
          </a:p>
          <a:p>
            <a:pPr marL="454914" indent="-457200">
              <a:buFont typeface="+mj-lt"/>
              <a:buAutoNum type="arabicPeriod" startAt="4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0988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219200"/>
            <a:ext cx="9144000" cy="5715000"/>
          </a:xfrm>
        </p:spPr>
        <p:txBody>
          <a:bodyPr/>
          <a:lstStyle/>
          <a:p>
            <a:r>
              <a:rPr lang="en-US" b="1" dirty="0"/>
              <a:t>(</a:t>
            </a:r>
            <a:r>
              <a:rPr lang="en-US" b="1" dirty="0" err="1"/>
              <a:t>trouver</a:t>
            </a:r>
            <a:r>
              <a:rPr lang="en-US" b="1" dirty="0"/>
              <a:t>) </a:t>
            </a:r>
            <a:r>
              <a:rPr lang="en-US" dirty="0" err="1"/>
              <a:t>Tu</a:t>
            </a:r>
            <a:r>
              <a:rPr lang="en-US" dirty="0"/>
              <a:t> ______________________________ le film excitant.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(</a:t>
            </a:r>
            <a:r>
              <a:rPr lang="en-US" b="1" dirty="0" err="1"/>
              <a:t>prendre</a:t>
            </a:r>
            <a:r>
              <a:rPr lang="en-US" b="1" dirty="0"/>
              <a:t>) </a:t>
            </a:r>
            <a:r>
              <a:rPr lang="en-US" dirty="0"/>
              <a:t>Les </a:t>
            </a:r>
            <a:r>
              <a:rPr lang="en-US" dirty="0" err="1"/>
              <a:t>étudiants</a:t>
            </a:r>
            <a:r>
              <a:rPr lang="en-US" dirty="0"/>
              <a:t> ______________________________ </a:t>
            </a:r>
            <a:r>
              <a:rPr lang="en-US" dirty="0" err="1"/>
              <a:t>l’autobus</a:t>
            </a:r>
            <a:r>
              <a:rPr lang="en-US" dirty="0"/>
              <a:t> après </a:t>
            </a:r>
            <a:r>
              <a:rPr lang="en-US" dirty="0" err="1"/>
              <a:t>l’école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b="1" dirty="0"/>
              <a:t>(</a:t>
            </a:r>
            <a:r>
              <a:rPr lang="en-US" b="1" dirty="0" err="1"/>
              <a:t>écrire</a:t>
            </a:r>
            <a:r>
              <a:rPr lang="en-US" b="1" dirty="0"/>
              <a:t>)</a:t>
            </a:r>
            <a:r>
              <a:rPr lang="en-US" dirty="0"/>
              <a:t> Il ______________________________ la </a:t>
            </a:r>
            <a:r>
              <a:rPr lang="en-US" dirty="0" err="1"/>
              <a:t>lettre</a:t>
            </a:r>
            <a:r>
              <a:rPr lang="en-US" dirty="0"/>
              <a:t>.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(</a:t>
            </a:r>
            <a:r>
              <a:rPr lang="en-US" b="1" dirty="0" err="1"/>
              <a:t>attendre</a:t>
            </a:r>
            <a:r>
              <a:rPr lang="en-US" b="1" dirty="0"/>
              <a:t>) </a:t>
            </a:r>
            <a:r>
              <a:rPr lang="en-US" dirty="0"/>
              <a:t>Nous ______________________________ pour </a:t>
            </a:r>
            <a:r>
              <a:rPr lang="en-US" dirty="0" err="1"/>
              <a:t>l’autobus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matin</a:t>
            </a:r>
            <a:r>
              <a:rPr lang="en-US" dirty="0"/>
              <a:t>.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528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 marL="454914" indent="-457200">
              <a:buFont typeface="+mj-lt"/>
              <a:buAutoNum type="arabicPeriod"/>
            </a:pPr>
            <a:r>
              <a:rPr lang="fr-CA" dirty="0" err="1" smtClean="0">
                <a:sym typeface="Wingdings" pitchFamily="2" charset="2"/>
              </a:rPr>
              <a:t>Conjugate</a:t>
            </a:r>
            <a:r>
              <a:rPr lang="fr-CA" dirty="0" smtClean="0">
                <a:sym typeface="Wingdings" pitchFamily="2" charset="2"/>
              </a:rPr>
              <a:t> the correct </a:t>
            </a:r>
            <a:r>
              <a:rPr lang="fr-CA" dirty="0" err="1" smtClean="0">
                <a:sym typeface="Wingdings" pitchFamily="2" charset="2"/>
              </a:rPr>
              <a:t>form</a:t>
            </a:r>
            <a:r>
              <a:rPr lang="fr-CA" dirty="0" smtClean="0">
                <a:sym typeface="Wingdings" pitchFamily="2" charset="2"/>
              </a:rPr>
              <a:t> of « avoir » in the first </a:t>
            </a:r>
            <a:r>
              <a:rPr lang="fr-CA" dirty="0" err="1" smtClean="0">
                <a:sym typeface="Wingdings" pitchFamily="2" charset="2"/>
              </a:rPr>
              <a:t>blank</a:t>
            </a:r>
            <a:r>
              <a:rPr lang="fr-CA" dirty="0" smtClean="0">
                <a:sym typeface="Wingdings" pitchFamily="2" charset="2"/>
              </a:rPr>
              <a:t>.</a:t>
            </a:r>
            <a:endParaRPr lang="fr-CA" dirty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endParaRPr lang="fr-CA" dirty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r>
              <a:rPr lang="fr-CA" dirty="0" smtClean="0"/>
              <a:t>Look </a:t>
            </a:r>
            <a:r>
              <a:rPr lang="fr-CA" dirty="0" err="1" smtClean="0"/>
              <a:t>at</a:t>
            </a:r>
            <a:r>
              <a:rPr lang="fr-CA" dirty="0" smtClean="0"/>
              <a:t> the infinitive (</a:t>
            </a:r>
            <a:r>
              <a:rPr lang="fr-CA" dirty="0"/>
              <a:t>the </a:t>
            </a:r>
            <a:r>
              <a:rPr lang="fr-CA" dirty="0" err="1"/>
              <a:t>unchanged</a:t>
            </a:r>
            <a:r>
              <a:rPr lang="fr-CA" dirty="0"/>
              <a:t> verbe - in </a:t>
            </a:r>
            <a:r>
              <a:rPr lang="fr-CA" dirty="0" err="1"/>
              <a:t>brackets</a:t>
            </a:r>
            <a:r>
              <a:rPr lang="fr-CA" dirty="0"/>
              <a:t> </a:t>
            </a:r>
            <a:r>
              <a:rPr lang="fr-CA" dirty="0" err="1"/>
              <a:t>usually</a:t>
            </a:r>
            <a:r>
              <a:rPr lang="fr-CA" dirty="0"/>
              <a:t>). </a:t>
            </a:r>
            <a:r>
              <a:rPr lang="fr-CA" dirty="0" smtClean="0"/>
              <a:t>Is </a:t>
            </a:r>
            <a:r>
              <a:rPr lang="fr-CA" dirty="0" err="1" smtClean="0"/>
              <a:t>it</a:t>
            </a:r>
            <a:r>
              <a:rPr lang="fr-CA" dirty="0" smtClean="0"/>
              <a:t> a </a:t>
            </a:r>
            <a:r>
              <a:rPr lang="fr-CA" dirty="0" err="1" smtClean="0"/>
              <a:t>regular</a:t>
            </a:r>
            <a:r>
              <a:rPr lang="fr-CA" dirty="0" smtClean="0"/>
              <a:t> or </a:t>
            </a:r>
            <a:r>
              <a:rPr lang="fr-CA" dirty="0" err="1" smtClean="0"/>
              <a:t>irregular</a:t>
            </a:r>
            <a:r>
              <a:rPr lang="fr-CA" dirty="0" smtClean="0"/>
              <a:t> </a:t>
            </a:r>
            <a:r>
              <a:rPr lang="fr-CA" dirty="0" err="1" smtClean="0"/>
              <a:t>verb</a:t>
            </a:r>
            <a:r>
              <a:rPr lang="fr-CA" dirty="0" smtClean="0"/>
              <a:t>?</a:t>
            </a:r>
            <a:endParaRPr lang="fr-CA" dirty="0"/>
          </a:p>
          <a:p>
            <a:pPr lvl="1"/>
            <a:r>
              <a:rPr lang="fr-CA" dirty="0" smtClean="0"/>
              <a:t>Check </a:t>
            </a:r>
            <a:r>
              <a:rPr lang="fr-CA" dirty="0" err="1" smtClean="0"/>
              <a:t>your</a:t>
            </a:r>
            <a:r>
              <a:rPr lang="fr-CA" dirty="0" smtClean="0"/>
              <a:t> </a:t>
            </a:r>
            <a:r>
              <a:rPr lang="fr-CA" dirty="0" err="1" smtClean="0"/>
              <a:t>list</a:t>
            </a:r>
            <a:r>
              <a:rPr lang="fr-CA" dirty="0" smtClean="0"/>
              <a:t> of all the </a:t>
            </a:r>
            <a:r>
              <a:rPr lang="fr-CA" dirty="0" err="1" smtClean="0"/>
              <a:t>irregular</a:t>
            </a:r>
            <a:r>
              <a:rPr lang="fr-CA" dirty="0" smtClean="0"/>
              <a:t> </a:t>
            </a:r>
            <a:r>
              <a:rPr lang="fr-CA" dirty="0" err="1" smtClean="0"/>
              <a:t>verbs</a:t>
            </a:r>
            <a:r>
              <a:rPr lang="fr-CA" dirty="0" smtClean="0"/>
              <a:t>. Is the </a:t>
            </a:r>
            <a:r>
              <a:rPr lang="fr-CA" dirty="0" err="1" smtClean="0"/>
              <a:t>verb</a:t>
            </a:r>
            <a:r>
              <a:rPr lang="fr-CA" dirty="0" smtClean="0"/>
              <a:t> in the </a:t>
            </a:r>
            <a:r>
              <a:rPr lang="fr-CA" dirty="0" err="1" smtClean="0"/>
              <a:t>list</a:t>
            </a:r>
            <a:r>
              <a:rPr lang="fr-CA" dirty="0" smtClean="0"/>
              <a:t>?</a:t>
            </a:r>
            <a:endParaRPr lang="fr-CA" dirty="0"/>
          </a:p>
          <a:p>
            <a:pPr lvl="2">
              <a:buFont typeface="Wingdings" pitchFamily="2" charset="2"/>
              <a:buChar char="Ø"/>
            </a:pPr>
            <a:r>
              <a:rPr lang="fr-CA" b="1" u="sng" dirty="0"/>
              <a:t>Non</a:t>
            </a:r>
            <a:r>
              <a:rPr lang="fr-CA" dirty="0"/>
              <a:t> </a:t>
            </a:r>
            <a:r>
              <a:rPr lang="fr-CA" dirty="0">
                <a:sym typeface="Wingdings" pitchFamily="2" charset="2"/>
              </a:rPr>
              <a:t> </a:t>
            </a:r>
            <a:r>
              <a:rPr lang="fr-CA" dirty="0" err="1" smtClean="0">
                <a:sym typeface="Wingdings" pitchFamily="2" charset="2"/>
              </a:rPr>
              <a:t>it’s</a:t>
            </a:r>
            <a:r>
              <a:rPr lang="fr-CA" dirty="0" smtClean="0">
                <a:sym typeface="Wingdings" pitchFamily="2" charset="2"/>
              </a:rPr>
              <a:t> a </a:t>
            </a:r>
            <a:r>
              <a:rPr lang="fr-CA" b="1" u="sng" dirty="0" err="1" smtClean="0">
                <a:sym typeface="Wingdings" pitchFamily="2" charset="2"/>
              </a:rPr>
              <a:t>regular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verb</a:t>
            </a:r>
            <a:r>
              <a:rPr lang="fr-CA" dirty="0" smtClean="0">
                <a:sym typeface="Wingdings" pitchFamily="2" charset="2"/>
              </a:rPr>
              <a:t>, </a:t>
            </a:r>
            <a:r>
              <a:rPr lang="fr-CA" i="1" dirty="0" smtClean="0">
                <a:sym typeface="Wingdings" pitchFamily="2" charset="2"/>
              </a:rPr>
              <a:t>go to </a:t>
            </a:r>
            <a:r>
              <a:rPr lang="fr-CA" i="1" dirty="0" err="1" smtClean="0">
                <a:sym typeface="Wingdings" pitchFamily="2" charset="2"/>
              </a:rPr>
              <a:t>step</a:t>
            </a:r>
            <a:r>
              <a:rPr lang="fr-CA" i="1" dirty="0" smtClean="0">
                <a:sym typeface="Wingdings" pitchFamily="2" charset="2"/>
              </a:rPr>
              <a:t> 3</a:t>
            </a:r>
            <a:r>
              <a:rPr lang="fr-CA" dirty="0" smtClean="0">
                <a:sym typeface="Wingdings" pitchFamily="2" charset="2"/>
              </a:rPr>
              <a:t>.</a:t>
            </a:r>
            <a:endParaRPr lang="fr-CA" dirty="0">
              <a:sym typeface="Wingdings" pitchFamily="2" charset="2"/>
            </a:endParaRPr>
          </a:p>
          <a:p>
            <a:pPr lvl="2">
              <a:buFont typeface="Wingdings" pitchFamily="2" charset="2"/>
              <a:buChar char="Ø"/>
            </a:pPr>
            <a:r>
              <a:rPr lang="fr-CA" b="1" u="sng" dirty="0">
                <a:sym typeface="Wingdings" pitchFamily="2" charset="2"/>
              </a:rPr>
              <a:t>Oui</a:t>
            </a:r>
            <a:r>
              <a:rPr lang="fr-CA" dirty="0">
                <a:sym typeface="Wingdings" pitchFamily="2" charset="2"/>
              </a:rPr>
              <a:t>  </a:t>
            </a:r>
            <a:r>
              <a:rPr lang="fr-CA" dirty="0" err="1" smtClean="0">
                <a:sym typeface="Wingdings" pitchFamily="2" charset="2"/>
              </a:rPr>
              <a:t>it’s</a:t>
            </a:r>
            <a:r>
              <a:rPr lang="fr-CA" dirty="0" smtClean="0">
                <a:sym typeface="Wingdings" pitchFamily="2" charset="2"/>
              </a:rPr>
              <a:t> an </a:t>
            </a:r>
            <a:r>
              <a:rPr lang="fr-CA" b="1" u="sng" dirty="0" err="1" smtClean="0">
                <a:sym typeface="Wingdings" pitchFamily="2" charset="2"/>
              </a:rPr>
              <a:t>irregular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verb</a:t>
            </a:r>
            <a:r>
              <a:rPr lang="fr-CA" dirty="0" smtClean="0">
                <a:sym typeface="Wingdings" pitchFamily="2" charset="2"/>
              </a:rPr>
              <a:t>, </a:t>
            </a:r>
            <a:r>
              <a:rPr lang="fr-CA" i="1" dirty="0" smtClean="0">
                <a:sym typeface="Wingdings" pitchFamily="2" charset="2"/>
              </a:rPr>
              <a:t>go to </a:t>
            </a:r>
            <a:r>
              <a:rPr lang="fr-CA" i="1" dirty="0" err="1" smtClean="0">
                <a:sym typeface="Wingdings" pitchFamily="2" charset="2"/>
              </a:rPr>
              <a:t>step</a:t>
            </a:r>
            <a:r>
              <a:rPr lang="fr-CA" i="1" dirty="0" smtClean="0">
                <a:sym typeface="Wingdings" pitchFamily="2" charset="2"/>
              </a:rPr>
              <a:t> 4</a:t>
            </a:r>
            <a:r>
              <a:rPr lang="fr-CA" dirty="0">
                <a:sym typeface="Wingdings" pitchFamily="2" charset="2"/>
              </a:rPr>
              <a:t>.</a:t>
            </a:r>
          </a:p>
          <a:p>
            <a:pPr lvl="2">
              <a:buFont typeface="Wingdings" pitchFamily="2" charset="2"/>
              <a:buChar char="Ø"/>
            </a:pPr>
            <a:endParaRPr lang="fr-CA" dirty="0">
              <a:sym typeface="Wingdings" pitchFamily="2" charset="2"/>
            </a:endParaRPr>
          </a:p>
          <a:p>
            <a:pPr marL="454914" indent="-457200">
              <a:buFont typeface="+mj-lt"/>
              <a:buAutoNum type="arabicPeriod"/>
            </a:pPr>
            <a:r>
              <a:rPr lang="fr-CA" dirty="0" err="1" smtClean="0">
                <a:sym typeface="Wingdings" pitchFamily="2" charset="2"/>
              </a:rPr>
              <a:t>Follow</a:t>
            </a:r>
            <a:r>
              <a:rPr lang="fr-CA" dirty="0" smtClean="0">
                <a:sym typeface="Wingdings" pitchFamily="2" charset="2"/>
              </a:rPr>
              <a:t> the formula for the </a:t>
            </a:r>
            <a:r>
              <a:rPr lang="fr-CA" dirty="0" err="1" smtClean="0">
                <a:sym typeface="Wingdings" pitchFamily="2" charset="2"/>
              </a:rPr>
              <a:t>PPs</a:t>
            </a:r>
            <a:r>
              <a:rPr lang="fr-CA" dirty="0" smtClean="0">
                <a:sym typeface="Wingdings" pitchFamily="2" charset="2"/>
              </a:rPr>
              <a:t> of </a:t>
            </a:r>
            <a:r>
              <a:rPr lang="fr-CA" dirty="0" err="1" smtClean="0">
                <a:sym typeface="Wingdings" pitchFamily="2" charset="2"/>
              </a:rPr>
              <a:t>regular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verbs</a:t>
            </a:r>
            <a:r>
              <a:rPr lang="fr-CA" dirty="0" smtClean="0">
                <a:sym typeface="Wingdings" pitchFamily="2" charset="2"/>
              </a:rPr>
              <a:t>:</a:t>
            </a:r>
            <a:endParaRPr lang="fr-CA" dirty="0">
              <a:sym typeface="Wingdings" pitchFamily="2" charset="2"/>
            </a:endParaRPr>
          </a:p>
          <a:p>
            <a:pPr marL="0" indent="0" algn="ctr">
              <a:buNone/>
            </a:pPr>
            <a:r>
              <a:rPr lang="fr-CA" dirty="0">
                <a:sym typeface="Wingdings" pitchFamily="2" charset="2"/>
              </a:rPr>
              <a:t>-er  é		-</a:t>
            </a:r>
            <a:r>
              <a:rPr lang="fr-CA" dirty="0" err="1">
                <a:sym typeface="Wingdings" pitchFamily="2" charset="2"/>
              </a:rPr>
              <a:t>ir</a:t>
            </a:r>
            <a:r>
              <a:rPr lang="fr-CA" dirty="0">
                <a:sym typeface="Wingdings" pitchFamily="2" charset="2"/>
              </a:rPr>
              <a:t>  i			-</a:t>
            </a:r>
            <a:r>
              <a:rPr lang="fr-CA" dirty="0" err="1">
                <a:sym typeface="Wingdings" pitchFamily="2" charset="2"/>
              </a:rPr>
              <a:t>re</a:t>
            </a:r>
            <a:r>
              <a:rPr lang="fr-CA" dirty="0">
                <a:sym typeface="Wingdings" pitchFamily="2" charset="2"/>
              </a:rPr>
              <a:t>  u</a:t>
            </a:r>
          </a:p>
          <a:p>
            <a:pPr marL="0" indent="0" algn="ctr">
              <a:buNone/>
            </a:pPr>
            <a:endParaRPr lang="fr-CA" dirty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fr-CA" dirty="0" smtClean="0">
                <a:sym typeface="Wingdings" pitchFamily="2" charset="2"/>
              </a:rPr>
              <a:t>Use the </a:t>
            </a:r>
            <a:r>
              <a:rPr lang="fr-CA" dirty="0" err="1" smtClean="0">
                <a:sym typeface="Wingdings" pitchFamily="2" charset="2"/>
              </a:rPr>
              <a:t>list</a:t>
            </a:r>
            <a:r>
              <a:rPr lang="fr-CA" dirty="0" smtClean="0">
                <a:sym typeface="Wingdings" pitchFamily="2" charset="2"/>
              </a:rPr>
              <a:t> of </a:t>
            </a:r>
            <a:r>
              <a:rPr lang="fr-CA" dirty="0" err="1" smtClean="0">
                <a:sym typeface="Wingdings" pitchFamily="2" charset="2"/>
              </a:rPr>
              <a:t>irregular</a:t>
            </a:r>
            <a:r>
              <a:rPr lang="fr-CA" dirty="0" smtClean="0">
                <a:sym typeface="Wingdings" pitchFamily="2" charset="2"/>
              </a:rPr>
              <a:t> </a:t>
            </a:r>
            <a:r>
              <a:rPr lang="fr-CA" dirty="0" err="1" smtClean="0">
                <a:sym typeface="Wingdings" pitchFamily="2" charset="2"/>
              </a:rPr>
              <a:t>verbs</a:t>
            </a:r>
            <a:r>
              <a:rPr lang="fr-CA" dirty="0" smtClean="0">
                <a:sym typeface="Wingdings" pitchFamily="2" charset="2"/>
              </a:rPr>
              <a:t> to </a:t>
            </a:r>
            <a:r>
              <a:rPr lang="fr-CA" dirty="0" err="1" smtClean="0">
                <a:sym typeface="Wingdings" pitchFamily="2" charset="2"/>
              </a:rPr>
              <a:t>find</a:t>
            </a:r>
            <a:r>
              <a:rPr lang="fr-CA" dirty="0" smtClean="0">
                <a:sym typeface="Wingdings" pitchFamily="2" charset="2"/>
              </a:rPr>
              <a:t> the correct PP.</a:t>
            </a:r>
            <a:endParaRPr lang="fr-CA" dirty="0">
              <a:sym typeface="Wingdings" pitchFamily="2" charset="2"/>
            </a:endParaRP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8355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17</TotalTime>
  <Words>71</Words>
  <Application>Microsoft Office PowerPoint</Application>
  <PresentationFormat>On-screen Show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Soho</vt:lpstr>
      <vt:lpstr>Le passé composé</vt:lpstr>
      <vt:lpstr>Les étapes (The steps)</vt:lpstr>
      <vt:lpstr>Les exemples</vt:lpstr>
      <vt:lpstr>The Steps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passé composé</dc:title>
  <dc:creator>Biega, Sarah</dc:creator>
  <cp:lastModifiedBy>Biega, Sarah</cp:lastModifiedBy>
  <cp:revision>8</cp:revision>
  <dcterms:created xsi:type="dcterms:W3CDTF">2014-05-20T20:12:00Z</dcterms:created>
  <dcterms:modified xsi:type="dcterms:W3CDTF">2015-05-26T16:54:32Z</dcterms:modified>
</cp:coreProperties>
</file>